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57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175732-949B-4C29-BC06-987D2F7F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dirty="0" err="1"/>
              <a:t>Symulator</a:t>
            </a:r>
            <a:r>
              <a:rPr lang="en-GB" sz="8000" dirty="0"/>
              <a:t> </a:t>
            </a:r>
            <a:r>
              <a:rPr lang="en-GB" sz="8000" dirty="0" err="1"/>
              <a:t>statku</a:t>
            </a:r>
            <a:r>
              <a:rPr lang="en-GB" sz="8000" dirty="0"/>
              <a:t> </a:t>
            </a:r>
            <a:endParaRPr lang="ru-RU" sz="8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AA38470-AC35-49FF-9CF4-52676730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600" dirty="0"/>
              <a:t>                                                                                      </a:t>
            </a:r>
            <a:r>
              <a:rPr lang="en-GB" sz="3600" dirty="0" err="1"/>
              <a:t>Uladzislau</a:t>
            </a:r>
            <a:r>
              <a:rPr lang="en-GB" sz="3600" dirty="0"/>
              <a:t> </a:t>
            </a:r>
            <a:r>
              <a:rPr lang="en-GB" sz="3600" dirty="0" err="1"/>
              <a:t>Ketrys</a:t>
            </a:r>
            <a:r>
              <a:rPr lang="en-GB" sz="3600" dirty="0"/>
              <a:t> 3 INF L01</a:t>
            </a:r>
          </a:p>
        </p:txBody>
      </p:sp>
    </p:spTree>
    <p:extLst>
      <p:ext uri="{BB962C8B-B14F-4D97-AF65-F5344CB8AC3E}">
        <p14:creationId xmlns:p14="http://schemas.microsoft.com/office/powerpoint/2010/main" val="329255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DF2304-DCCB-428A-951A-C3AA8B8A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Kolejne</a:t>
            </a:r>
            <a:r>
              <a:rPr lang="en-GB" dirty="0"/>
              <a:t> </a:t>
            </a:r>
            <a:r>
              <a:rPr lang="en-GB" dirty="0" err="1"/>
              <a:t>kroki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F7F809-6C07-4EFA-A0D8-6CA5B754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Port</a:t>
            </a:r>
          </a:p>
          <a:p>
            <a:r>
              <a:rPr lang="en-GB" sz="2400" dirty="0" err="1"/>
              <a:t>Biblioteki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Insterfejs</a:t>
            </a:r>
            <a:r>
              <a:rPr lang="en-GB" sz="2400" dirty="0"/>
              <a:t> </a:t>
            </a:r>
            <a:r>
              <a:rPr lang="en-GB" sz="2400" dirty="0" err="1"/>
              <a:t>mostka</a:t>
            </a:r>
            <a:endParaRPr lang="en-GB" sz="2400" dirty="0"/>
          </a:p>
          <a:p>
            <a:r>
              <a:rPr lang="en-GB" sz="2400" dirty="0" err="1"/>
              <a:t>Mapa</a:t>
            </a:r>
            <a:endParaRPr lang="en-GB" sz="2400" dirty="0"/>
          </a:p>
          <a:p>
            <a:r>
              <a:rPr lang="en-GB" sz="2400" dirty="0" err="1"/>
              <a:t>Optymalizacja</a:t>
            </a:r>
            <a:r>
              <a:rPr lang="en-GB" sz="2400" dirty="0"/>
              <a:t> – w </a:t>
            </a:r>
            <a:r>
              <a:rPr lang="en-GB" sz="2400" dirty="0" err="1"/>
              <a:t>trakcie</a:t>
            </a:r>
            <a:endParaRPr lang="en-GB" sz="2400" dirty="0"/>
          </a:p>
          <a:p>
            <a:r>
              <a:rPr lang="en-GB" sz="2400" dirty="0" err="1"/>
              <a:t>Poprawki</a:t>
            </a:r>
            <a:endParaRPr lang="en-GB" sz="2400" dirty="0"/>
          </a:p>
          <a:p>
            <a:r>
              <a:rPr lang="en-GB" sz="2400" dirty="0" err="1"/>
              <a:t>Budowanie</a:t>
            </a:r>
            <a:r>
              <a:rPr lang="en-GB" sz="2400" dirty="0"/>
              <a:t> </a:t>
            </a:r>
            <a:r>
              <a:rPr lang="en-GB" sz="2400" dirty="0" err="1"/>
              <a:t>aplikacji</a:t>
            </a:r>
            <a:r>
              <a:rPr lang="en-GB" sz="2400" dirty="0"/>
              <a:t> </a:t>
            </a:r>
            <a:r>
              <a:rPr lang="en-GB" sz="2400" dirty="0" err="1"/>
              <a:t>mobilnej</a:t>
            </a:r>
            <a:endParaRPr lang="en-GB" sz="2400" dirty="0"/>
          </a:p>
          <a:p>
            <a:r>
              <a:rPr lang="en-GB" sz="2400" dirty="0" err="1"/>
              <a:t>Implementacja</a:t>
            </a:r>
            <a:r>
              <a:rPr lang="en-GB" sz="2400" dirty="0"/>
              <a:t> </a:t>
            </a:r>
            <a:r>
              <a:rPr lang="en-GB" sz="2400" dirty="0" err="1"/>
              <a:t>scenariuszy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9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A758EB-03EE-4959-A8DE-B51C4C6B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Własny</a:t>
            </a:r>
            <a:r>
              <a:rPr lang="en-GB" dirty="0"/>
              <a:t> model </a:t>
            </a:r>
            <a:r>
              <a:rPr lang="en-GB" dirty="0" err="1"/>
              <a:t>statku</a:t>
            </a:r>
            <a:endParaRPr lang="ru-RU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BA7965A4-F9BB-44A8-84ED-B524FCDC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785144"/>
            <a:ext cx="7648575" cy="39528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86A7EC0-C890-4467-9EAA-1CC2B1EF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6" y="1785144"/>
            <a:ext cx="4198468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924A78-11EB-4785-9829-0566DDDB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Unity 2018.2.18f1 Personal (64bit) - Menu.unity - Symulator20.05 - PC, Mac &amp; Linux Standalone _DX11_ 26_05_2019 17_24_10">
            <a:hlinkClick r:id="" action="ppaction://media"/>
            <a:extLst>
              <a:ext uri="{FF2B5EF4-FFF2-40B4-BE49-F238E27FC236}">
                <a16:creationId xmlns:a16="http://schemas.microsoft.com/office/drawing/2014/main" id="{964964C6-4CFB-4E2C-9B0F-38D26DE5123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110" end="1620.7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443" y="791817"/>
            <a:ext cx="10488913" cy="5274365"/>
          </a:xfrm>
        </p:spPr>
      </p:pic>
    </p:spTree>
    <p:extLst>
      <p:ext uri="{BB962C8B-B14F-4D97-AF65-F5344CB8AC3E}">
        <p14:creationId xmlns:p14="http://schemas.microsoft.com/office/powerpoint/2010/main" val="2675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9BC06-02EC-4BF8-878A-ACFF0F8B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4678017"/>
          </a:xfrm>
        </p:spPr>
        <p:txBody>
          <a:bodyPr/>
          <a:lstStyle/>
          <a:p>
            <a:r>
              <a:rPr lang="en-GB" dirty="0" err="1"/>
              <a:t>Dziękuję</a:t>
            </a:r>
            <a:r>
              <a:rPr lang="en-GB" dirty="0"/>
              <a:t> za </a:t>
            </a:r>
            <a:r>
              <a:rPr lang="en-GB" dirty="0" err="1"/>
              <a:t>umagę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F5D61D-0D1D-440A-A497-E829E150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407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31</Words>
  <Application>Microsoft Office PowerPoint</Application>
  <PresentationFormat>Panoramiczny</PresentationFormat>
  <Paragraphs>16</Paragraphs>
  <Slides>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Calisto MT</vt:lpstr>
      <vt:lpstr>Trebuchet MS</vt:lpstr>
      <vt:lpstr>Wingdings 2</vt:lpstr>
      <vt:lpstr>Łupek</vt:lpstr>
      <vt:lpstr>Symulator statku </vt:lpstr>
      <vt:lpstr>Kolejne kroki</vt:lpstr>
      <vt:lpstr>Własny model statku</vt:lpstr>
      <vt:lpstr>Prezentacja programu PowerPoint</vt:lpstr>
      <vt:lpstr>Dziękuję za umagę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Symulator statku</dc:title>
  <dc:creator>Vlad Ketris</dc:creator>
  <cp:lastModifiedBy>Vlad Ketris</cp:lastModifiedBy>
  <cp:revision>13</cp:revision>
  <dcterms:created xsi:type="dcterms:W3CDTF">2019-03-18T08:00:13Z</dcterms:created>
  <dcterms:modified xsi:type="dcterms:W3CDTF">2019-05-26T16:29:33Z</dcterms:modified>
</cp:coreProperties>
</file>